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671780F2-6D5A-42D9-87B2-83861A853E59}">
          <p14:sldIdLst>
            <p14:sldId id="256"/>
            <p14:sldId id="257"/>
            <p14:sldId id="258"/>
          </p14:sldIdLst>
        </p14:section>
        <p14:section name="Definizione di un Agente Software" id="{14EF0ABC-90A7-4464-9405-651909EC006A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Sintesi di un Agente Software" id="{4CC9EA3F-54E3-4499-A1D8-B4EC129E905A}">
          <p14:sldIdLst>
            <p14:sldId id="269"/>
            <p14:sldId id="270"/>
            <p14:sldId id="271"/>
          </p14:sldIdLst>
        </p14:section>
        <p14:section name="Sistemi Multi-Agente" id="{C8B0FE91-10FD-44BD-A715-84CC360A5A75}">
          <p14:sldIdLst>
            <p14:sldId id="272"/>
            <p14:sldId id="273"/>
            <p14:sldId id="274"/>
            <p14:sldId id="275"/>
          </p14:sldIdLst>
        </p14:section>
        <p14:section name="Teoria dei Giochi" id="{8FDBAE8C-B346-4353-924A-9FF78AFA6871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Applicazione Android" id="{F1A7AAB9-0AC3-4F53-AA36-2E2B5629F586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Struttura del back-end" id="{E6FD66E1-2B91-4C2B-BF6E-00F85C6CB0A1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Casi d'uso" id="{52C7C297-5024-4EE9-8D9A-05AD611795DC}">
          <p14:sldIdLst>
            <p14:sldId id="305"/>
            <p14:sldId id="306"/>
            <p14:sldId id="307"/>
            <p14:sldId id="308"/>
          </p14:sldIdLst>
        </p14:section>
        <p14:section name="Struttura del front-end" id="{4EEEC40E-5809-4D19-8EAC-37C18310A652}">
          <p14:sldIdLst>
            <p14:sldId id="309"/>
            <p14:sldId id="310"/>
            <p14:sldId id="311"/>
            <p14:sldId id="312"/>
            <p14:sldId id="313"/>
          </p14:sldIdLst>
        </p14:section>
        <p14:section name="Conclusioni" id="{610E40C8-C949-40AF-B0FA-900FECA4AEF8}">
          <p14:sldIdLst>
            <p14:sldId id="314"/>
            <p14:sldId id="315"/>
            <p14:sldId id="316"/>
            <p14:sldId id="31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739" autoAdjust="0"/>
    <p:restoredTop sz="94660"/>
  </p:normalViewPr>
  <p:slideViewPr>
    <p:cSldViewPr snapToGrid="0">
      <p:cViewPr varScale="1">
        <p:scale>
          <a:sx n="49" d="100"/>
          <a:sy n="49" d="100"/>
        </p:scale>
        <p:origin x="4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8AE23-A8F4-85DE-E016-F1431E59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2FC78F9-1878-0CF2-6553-57C6745A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1E68-078F-43E1-9022-80EFC8F31BE2}" type="datetimeFigureOut">
              <a:rPr lang="it-IT" smtClean="0"/>
              <a:t>10/05/2022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8618FAD-2098-90DE-4BD8-88B55724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2EFAA9-47F2-F571-C00E-A72E46B5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94B1-0059-4AF8-BF5E-35A658218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037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18FDB41-487B-5F4F-B0E0-942C4F62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0E7EF3-D0C1-18E1-6E7D-755B23453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802F0C-250B-90AE-F859-7C54E7BC4D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51E68-078F-43E1-9022-80EFC8F31BE2}" type="datetimeFigureOut">
              <a:rPr lang="it-IT" smtClean="0"/>
              <a:t>10/05/2022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DFA903-DA77-69ED-CAA0-A419579D8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C20495-FC9E-E67F-35CC-66C0296FB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094B1-0059-4AF8-BF5E-35A658218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469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E6844C2-E9DF-9017-9FA6-AC168B48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7DF651-8B6D-76CF-B4D9-BD816566A2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1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5F0CBD4-91B1-C1F8-6CB8-F6E2DB75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 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F224D2-716E-48A9-670F-DE03EAE64D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0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A177C0A-9F56-2BF6-393D-F60742D3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Percezione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3C92D59-8F91-5B14-D78C-98E26FEA76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53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DEFE0B5-D185-B083-3E08-D07EE2DC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190885-F0A7-A591-DDD0-1D736D365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77436"/>
      </p:ext>
    </p:extLst>
  </p:cSld>
  <p:clrMapOvr>
    <a:masterClrMapping/>
  </p:clrMapOvr>
  <p:transition spd="slow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DF9A207-4C71-12CC-8185-D5A445DA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funzione di utilità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20115E-E82A-D36F-F5F3-FF0F9ACFA8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04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BC0A436-6F2A-D4CD-1C54-56FD99F6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01CAC1-3A0A-6096-FB75-E5786EAF97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4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57D9200-5A92-AEED-4D66-703E58B7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agente:  Practical reasoning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E2F556-129B-60A8-D6FD-608C1BFA6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859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B9ECCBA-DF7B-DB80-B34C-7F604A2D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agente: planning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9B4752B-FB60-A480-71D7-7196841279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C1319C6-81C1-E19B-D188-9E937C5E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D0F7B20-F42A-4BBA-6DDE-548F19A2CF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4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FE91C9F-F015-A52B-4182-2791D0BC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1DE313-96F3-74F9-A5E5-54A69C56C5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1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A82C2BE-842B-90DB-FFFF-601F7D41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6C23B3-5A06-1D8F-483D-56D72AD61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4607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B39A752-8FE7-7E9B-F407-AB19C407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Sommario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6D01868-3C96-761E-083F-CB23A1FAFA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F675A83-EAB2-E4A4-FAD6-F49DD4C4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C8C3AC-5F2F-56C9-0A65-12BC46B2B3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89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BD0F431-F901-A08D-AADF-F4DC51A8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teoria dei giochi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F5A7FDA-49CE-BAB9-2435-D6042F6DE8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53562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5FE6874-1EDF-9177-141A-816D5A22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Introduzione alla teoria dei giochi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A3C860-327A-5501-B585-A9F696A70E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6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A244761-4A1E-CC19-5714-6DBACC7E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Matrice di payoff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37F898-7F8F-A1C8-8E62-8FF2EAF84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4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02BD0A4-5C95-8109-F883-B4669E1A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Strategia dominante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A68585-3B3F-3AE4-B52D-F5038FAC75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62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84BB475-CEF0-AA07-B4E9-2C456ED0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Equilibrio di nash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AA35FEB-59E9-5756-5B41-D4961EB27B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35774C2-392E-CBD2-5C35-FFDC5792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dilemma del prigioniero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71FB60-5ABF-6912-B77F-F2516FCF6C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80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AF28A43-C3E2-8579-58C5-7E9BD512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dilemma del prigioniero: un apparente paradosso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A18FB7-75DD-9E04-AFD0-4FFCDD79B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40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39540B1-706A-B3BF-4382-22397CAA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torneo di axelrod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02327A-A984-7093-D0D5-41F7A6A55B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9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B9B2CFA-F4B7-DE9E-FE27-8D66D834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gioco del pollo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A9D1F9-CAA6-A1F0-FBBB-14D14C8C09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A4CFBA7-A099-7157-6740-57C8826E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Descrizione e modellazione dei sistemi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02727E-4CEF-2839-4A53-ED185E1620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6969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662F274-0E72-5C4A-1935-20189923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gioco del pollo:  matrice di payoff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14DCE5-68EB-14FF-8394-0BE2FBF53E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0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905E542-A395-5AE4-6686-DAEEC13C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Realizzazione di un’Applicazione android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233D32-1904-DA4F-6872-741B6B71E9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4869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8587C43-2146-2E3B-19CC-DE22766C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Android os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26B452-87C4-E08E-4B9B-1BB32469C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62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16C1AE1-819F-B2E7-8358-16288E80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Introduzione al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E2FB99-FC03-1DEF-C4B9-E4038BA29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92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9D5B425-79E2-D5FD-E3A3-20EB86AB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Regole del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11D0247-2185-C873-1F3C-729A026DD8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54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0A1617D-8D2E-77E7-06F0-402E81E8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Specifiche progettuali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C2F5261-2FB6-654D-589C-FD3BC1F632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05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03FDCB-DDD8-D7B2-5AF5-BF01B77B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Modalità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4B7587E-D343-716A-8C5F-00C04A785C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9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9112012-8520-72B5-67BD-9332F511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Formulazione PEAS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59FE2D-88F2-A4F0-C664-BC18233206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05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61E43DE-1512-5F22-D031-A74C2D5D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dell’ambiente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278BCD-E175-52EF-49D1-645A7059B1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44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E1747D9-164B-B070-2A74-B2EA331E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0C6587D-18E4-3325-99E2-895A16569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5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8E3BA45-F7E8-7FE3-99AF-C9FBC439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961399-727C-4DC1-E3A0-96295AE852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4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DD0A05D-D5D8-BFBC-A55E-3669EEE0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Organizzazione del progetto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FC858D-8D21-8977-CB47-CBFFB32A86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10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A56E2D2-E26E-E3A7-A367-F39F8632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del back-end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43DA4A-B6F6-1EE9-BDBD-55C54A8ABD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7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8E6E7DC-967B-4981-2304-295A96AF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AF9577-8EB6-7AC9-65C7-527A2EC07C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9474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8EE65DB-5A29-0E79-53DD-92173739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Terreno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0486B24-C8D7-FFE3-735D-DF3A6754E1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81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B7DEFFF-D15F-130F-0D6C-80FE57D4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Riempimento della mappa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5D49129-13B3-EC17-FC3B-0E8093B7E3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39441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5578DFE-D70B-F198-F168-5C272625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2CE273-CCFD-7806-19E4-598044F71B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48462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D5EDF68-D248-C5CE-7673-4F2F5E8E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Controllore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CA09C4C-E2C7-6D83-E9C2-E023389674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62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6DBBC08-C49D-CF4A-9FDA-F14FD05E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Giocatore automatico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A7C6FE-106B-8B25-3A33-F66E0D7305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88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291D432-8B1B-2C86-1E02-87B69848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descrizione della strategia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7250CB-913F-5209-9E23-5EEF607CE6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87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E09BCF1-5FA7-4450-4017-1DADD3BC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Wumpus world game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91C86F-2A05-B020-E197-DAD4FEA3D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1D991DD-8F9E-0778-0AB0-E6EF4C800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C0CF2B8-641E-232C-B68E-C2592DA953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65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CA415C7-7E77-44B6-0F90-AD8BC3BE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Casi d’uso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FB65994-3784-97A8-4C96-A4F0D0F60B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38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B60B2F0-A880-B5E2-8BAA-AD2EE1DE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menu principale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FB1DD91-8AAC-D0D3-CE8D-C9C7995B3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234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F871431-9F42-0A90-F22E-7EE35DD5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impostazioni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0B9138-9B23-AA13-B05B-66E75E3A5A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11408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89F630E-5BFC-2051-FAFF-FCDED1C3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menu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5252B5-5D3F-6815-DF99-D8599401B6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34325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A51A1C8-9185-96B3-9888-3AF8287C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del front-end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2A67A4-5BB8-C0D6-C0B6-D193A74527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2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D646EEE-55D1-A5AE-65BE-240E3692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Ciclo di vita di un’activity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49B9944-7D3F-4475-1DED-E28369F1B2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6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DD41FCE-A85B-4E5F-1B33-06B8F365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22DE13-65D4-93CA-1DB6-598BEF0C7C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95001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F3025AF-86CE-EC92-032D-33F64F6A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Organizzazione delle risorse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0368255-EEEC-02B9-AAB2-F55386E7CE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03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4CD6D30-3C60-81DD-DF43-486F195E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Interfaccia utente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451B34-C637-8DA8-C63D-5160A1AB87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13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414AAD7-3615-75E7-9B0E-D9FA02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Sviluppi futuri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71628C7-BA7A-B19C-3326-685FA8CC65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8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84E8029-CFA9-6BD7-C6B6-A721DA26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Proprietà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DBACA9E-6E48-DBD3-5A83-BD0C04DD12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6538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D152735-E492-6538-C4A8-53D2F81F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Strumenti utilizzati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342339-08EF-B3EE-E9FA-EA09984339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35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62E0A76-D560-BBF7-B810-2ED8048F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contatti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D9A66B1-7125-975E-1526-D9F5670980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40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8321507-1229-C347-BC13-2FA86A38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0621D2-F3CD-44A9-2291-29FE4DB2FA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25729"/>
      </p:ext>
    </p:extLst>
  </p:cSld>
  <p:clrMapOvr>
    <a:masterClrMapping/>
  </p:clrMapOvr>
  <p:transition spd="slow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60F8E32-0459-4353-1513-9936961D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Modellazione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5ED5136-7104-CC6C-2764-2835169CF7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A29B5D7-C0C6-AC30-A471-A4E3F18F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Processi cognitivi in un agente razionale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5A2B535-66F5-04A0-9D0D-A6D8ACD14A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C8CCCB0-AB74-A183-972E-30689731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dell’ambiente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747BFF-6760-DF3A-97D8-A9FAB9D69F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346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225</Words>
  <Application>Microsoft Office PowerPoint</Application>
  <PresentationFormat>Widescreen</PresentationFormat>
  <Paragraphs>57</Paragraphs>
  <Slides>62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Tema di Office</vt:lpstr>
      <vt:lpstr>Presentazione standard di PowerPoint</vt:lpstr>
      <vt:lpstr>Sommario</vt:lpstr>
      <vt:lpstr>Descrizione e modellazione dei sistemi multi-agente</vt:lpstr>
      <vt:lpstr>Definizione di agente</vt:lpstr>
      <vt:lpstr>Caratteristiche di un agente</vt:lpstr>
      <vt:lpstr>Proprietà di un agente</vt:lpstr>
      <vt:lpstr>Modellazione di un agente</vt:lpstr>
      <vt:lpstr>Processi cognitivi in un agente razionale</vt:lpstr>
      <vt:lpstr>Definizione dell’ambiente</vt:lpstr>
      <vt:lpstr>Formalizzazione di un agente:  Ambiente</vt:lpstr>
      <vt:lpstr>Formalizzazione di un agente: Percezione</vt:lpstr>
      <vt:lpstr>Formalizzazione di un agente</vt:lpstr>
      <vt:lpstr>Formalizzazione di un agente: funzione di utilità</vt:lpstr>
      <vt:lpstr>Sintesi di un agente</vt:lpstr>
      <vt:lpstr>Sintesi di un agente:  Practical reasoning</vt:lpstr>
      <vt:lpstr>Sintesi di un agente: planning</vt:lpstr>
      <vt:lpstr>Definizione di un sistema multi-agente</vt:lpstr>
      <vt:lpstr>Elementi di un Sistema multi-agente</vt:lpstr>
      <vt:lpstr>Caratteristiche di un sistema multi-agente</vt:lpstr>
      <vt:lpstr>Struttura di un sistema multi-agente</vt:lpstr>
      <vt:lpstr>Elementi di teoria dei giochi</vt:lpstr>
      <vt:lpstr>Introduzione alla teoria dei giochi</vt:lpstr>
      <vt:lpstr>Matrice di payoff</vt:lpstr>
      <vt:lpstr>Strategia dominante</vt:lpstr>
      <vt:lpstr>Equilibrio di nash</vt:lpstr>
      <vt:lpstr>Il dilemma del prigioniero</vt:lpstr>
      <vt:lpstr>Il dilemma del prigioniero: un apparente paradosso</vt:lpstr>
      <vt:lpstr>Il torneo di axelrod</vt:lpstr>
      <vt:lpstr>Il gioco del pollo</vt:lpstr>
      <vt:lpstr>Il gioco del pollo:  matrice di payoff</vt:lpstr>
      <vt:lpstr>Realizzazione di un’Applicazione android</vt:lpstr>
      <vt:lpstr>Android os</vt:lpstr>
      <vt:lpstr>Introduzione al Gioco</vt:lpstr>
      <vt:lpstr>Regole del gioco</vt:lpstr>
      <vt:lpstr>Specifiche progettuali</vt:lpstr>
      <vt:lpstr>Modalità di gioco</vt:lpstr>
      <vt:lpstr>Formulazione PEAS</vt:lpstr>
      <vt:lpstr>Caratteristiche dell’ambiente</vt:lpstr>
      <vt:lpstr>Elementi di gioco</vt:lpstr>
      <vt:lpstr>Organizzazione del progetto</vt:lpstr>
      <vt:lpstr>Struttura del back-end</vt:lpstr>
      <vt:lpstr>Presentazione standard di PowerPoint</vt:lpstr>
      <vt:lpstr>Terreno di gioco</vt:lpstr>
      <vt:lpstr>Riempimento della mappa</vt:lpstr>
      <vt:lpstr>Presentazione standard di PowerPoint</vt:lpstr>
      <vt:lpstr>Controllore di gioco</vt:lpstr>
      <vt:lpstr>Giocatore automatico</vt:lpstr>
      <vt:lpstr>descrizione della strategia</vt:lpstr>
      <vt:lpstr>Wumpus world game</vt:lpstr>
      <vt:lpstr>Casi d’uso</vt:lpstr>
      <vt:lpstr>Estensioni dei casi d’uso: menu principale</vt:lpstr>
      <vt:lpstr>Estensioni dei casi d’uso: impostazioni</vt:lpstr>
      <vt:lpstr>Estensioni dei casi d’uso: menu di gioco</vt:lpstr>
      <vt:lpstr>Struttura del front-end</vt:lpstr>
      <vt:lpstr>Ciclo di vita di un’activity</vt:lpstr>
      <vt:lpstr>Presentazione standard di PowerPoint</vt:lpstr>
      <vt:lpstr>Organizzazione delle risorse</vt:lpstr>
      <vt:lpstr>Interfaccia utente</vt:lpstr>
      <vt:lpstr>Sviluppi futuri</vt:lpstr>
      <vt:lpstr>Strumenti utilizzati</vt:lpstr>
      <vt:lpstr>contatti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IVONNE RIZZUTO</dc:creator>
  <cp:lastModifiedBy>IVONNE RIZZUTO</cp:lastModifiedBy>
  <cp:revision>2</cp:revision>
  <dcterms:created xsi:type="dcterms:W3CDTF">2022-05-10T10:59:01Z</dcterms:created>
  <dcterms:modified xsi:type="dcterms:W3CDTF">2022-05-10T11:03:09Z</dcterms:modified>
</cp:coreProperties>
</file>